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62" r:id="rId4"/>
    <p:sldId id="258" r:id="rId5"/>
    <p:sldId id="269" r:id="rId6"/>
    <p:sldId id="259" r:id="rId7"/>
    <p:sldId id="271" r:id="rId8"/>
    <p:sldId id="260" r:id="rId9"/>
    <p:sldId id="270" r:id="rId10"/>
    <p:sldId id="261" r:id="rId11"/>
    <p:sldId id="263" r:id="rId12"/>
    <p:sldId id="267" r:id="rId13"/>
    <p:sldId id="268" r:id="rId14"/>
    <p:sldId id="264" r:id="rId15"/>
    <p:sldId id="266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E1E0C-9705-44EB-845F-66C71D139B29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380BE-CD42-4B3D-95E4-64206B3D3F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380BE-CD42-4B3D-95E4-64206B3D3F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56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380BE-CD42-4B3D-95E4-64206B3D3F1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6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AD1F67-E2BE-4FA9-8A40-85ADE7FF3DE3}" type="datetimeFigureOut">
              <a:rPr lang="en-US" smtClean="0"/>
              <a:pPr/>
              <a:t>10/30/15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B89837-0389-4559-B610-C3BF22D7B4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yvatbro11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3352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Creating Public Awareness for Disaster Risk Reduction 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Udayapur</a:t>
            </a:r>
            <a:r>
              <a:rPr lang="en-US" dirty="0" smtClean="0"/>
              <a:t>, Nepal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7854696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Presented By </a:t>
            </a:r>
          </a:p>
          <a:p>
            <a:r>
              <a:rPr lang="en-US" dirty="0" err="1" smtClean="0"/>
              <a:t>Dibakar</a:t>
            </a:r>
            <a:r>
              <a:rPr lang="en-US" dirty="0" smtClean="0"/>
              <a:t> </a:t>
            </a:r>
            <a:r>
              <a:rPr lang="en-US" dirty="0" err="1" smtClean="0"/>
              <a:t>Babu</a:t>
            </a:r>
            <a:r>
              <a:rPr lang="en-US" dirty="0" smtClean="0"/>
              <a:t> </a:t>
            </a:r>
            <a:r>
              <a:rPr lang="en-US" dirty="0" err="1" smtClean="0"/>
              <a:t>Bhatarai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Dhiraj</a:t>
            </a:r>
            <a:r>
              <a:rPr lang="en-US" dirty="0" smtClean="0"/>
              <a:t> </a:t>
            </a:r>
            <a:r>
              <a:rPr lang="en-US" dirty="0" err="1" smtClean="0"/>
              <a:t>Bikram</a:t>
            </a:r>
            <a:r>
              <a:rPr lang="en-US" dirty="0" smtClean="0"/>
              <a:t> </a:t>
            </a:r>
            <a:r>
              <a:rPr lang="en-US" dirty="0" err="1" smtClean="0"/>
              <a:t>lawati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LBD7 Action Plan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Involvement of youth in Disaster Management in Nepal</a:t>
            </a:r>
          </a:p>
          <a:p>
            <a:r>
              <a:rPr lang="en-US" dirty="0" smtClean="0"/>
              <a:t>Motivation to Community Leaders on Rescue Operations during Disaster</a:t>
            </a:r>
          </a:p>
          <a:p>
            <a:r>
              <a:rPr lang="en-US" dirty="0" smtClean="0"/>
              <a:t>Finding the degree of Vulnerability a district receives during a Disaster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for Awareness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week for preparing Proposal</a:t>
            </a:r>
          </a:p>
          <a:p>
            <a:r>
              <a:rPr lang="en-US" dirty="0" smtClean="0"/>
              <a:t>2 weeks to get all approvals </a:t>
            </a:r>
          </a:p>
          <a:p>
            <a:r>
              <a:rPr lang="en-US" dirty="0" smtClean="0"/>
              <a:t>2 months for publicity</a:t>
            </a:r>
          </a:p>
          <a:p>
            <a:r>
              <a:rPr lang="en-US" dirty="0" smtClean="0"/>
              <a:t>1 day for the event (10 March 2016)</a:t>
            </a:r>
          </a:p>
          <a:p>
            <a:r>
              <a:rPr lang="en-US" dirty="0" smtClean="0"/>
              <a:t>Evaluation </a:t>
            </a:r>
            <a:r>
              <a:rPr lang="en-US" dirty="0"/>
              <a:t>1 </a:t>
            </a:r>
            <a:r>
              <a:rPr lang="en-US" dirty="0" smtClean="0"/>
              <a:t>week after the event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Funding Resources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/>
              <a:t>Triyuga</a:t>
            </a:r>
            <a:r>
              <a:rPr lang="en-US" sz="4400" dirty="0" smtClean="0"/>
              <a:t> Municipality</a:t>
            </a:r>
          </a:p>
          <a:p>
            <a:r>
              <a:rPr lang="en-US" sz="4400" dirty="0" smtClean="0"/>
              <a:t>Youth’s UNESCO Club Nepal</a:t>
            </a:r>
          </a:p>
          <a:p>
            <a:r>
              <a:rPr lang="en-US" sz="4400" dirty="0" err="1" smtClean="0"/>
              <a:t>Harit</a:t>
            </a:r>
            <a:r>
              <a:rPr lang="en-US" sz="4400" dirty="0" smtClean="0"/>
              <a:t> </a:t>
            </a:r>
            <a:r>
              <a:rPr lang="en-US" sz="4400" dirty="0" err="1" smtClean="0"/>
              <a:t>Sewa</a:t>
            </a:r>
            <a:r>
              <a:rPr lang="en-US" sz="4400" dirty="0" smtClean="0"/>
              <a:t> </a:t>
            </a:r>
            <a:r>
              <a:rPr lang="en-US" sz="4400" dirty="0" err="1" smtClean="0"/>
              <a:t>Samaj</a:t>
            </a:r>
            <a:r>
              <a:rPr lang="en-US" sz="4400" dirty="0" smtClean="0"/>
              <a:t> </a:t>
            </a:r>
            <a:r>
              <a:rPr lang="en-US" sz="4400" dirty="0" err="1" smtClean="0"/>
              <a:t>Udayapur</a:t>
            </a:r>
            <a:r>
              <a:rPr lang="en-US" sz="4400" dirty="0" smtClean="0"/>
              <a:t> Nepal</a:t>
            </a:r>
          </a:p>
          <a:p>
            <a:r>
              <a:rPr lang="en-US" sz="4400" dirty="0" err="1" smtClean="0"/>
              <a:t>Fulabari</a:t>
            </a:r>
            <a:r>
              <a:rPr lang="en-US" sz="4400" dirty="0" smtClean="0"/>
              <a:t> Youth’s Club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Budget (USD)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Publicity 			          $200 </a:t>
            </a:r>
          </a:p>
          <a:p>
            <a:r>
              <a:rPr lang="en-US" sz="2800" dirty="0" smtClean="0"/>
              <a:t>Venue 			          $200</a:t>
            </a:r>
          </a:p>
          <a:p>
            <a:r>
              <a:rPr lang="en-US" sz="2800" dirty="0" smtClean="0"/>
              <a:t>Miscellaneous Expenses	$400	</a:t>
            </a:r>
          </a:p>
          <a:p>
            <a:r>
              <a:rPr lang="en-US" sz="2800" b="1" dirty="0" smtClean="0"/>
              <a:t>Total		                      $ 800	 </a:t>
            </a: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 </a:t>
            </a:r>
            <a:r>
              <a:rPr lang="en-US" sz="3600" dirty="0" smtClean="0"/>
              <a:t>Public Awareness for Disaster Risk Reduction</a:t>
            </a:r>
          </a:p>
          <a:p>
            <a:pPr>
              <a:buNone/>
            </a:pPr>
            <a:r>
              <a:rPr lang="en-US" sz="6600" dirty="0" smtClean="0"/>
              <a:t> </a:t>
            </a:r>
            <a:r>
              <a:rPr lang="en-US" sz="2800" dirty="0" err="1" smtClean="0"/>
              <a:t>Udayapur</a:t>
            </a:r>
            <a:r>
              <a:rPr lang="en-US" sz="2800" dirty="0" smtClean="0"/>
              <a:t> Nepal                  </a:t>
            </a:r>
          </a:p>
          <a:p>
            <a:pPr>
              <a:buNone/>
            </a:pPr>
            <a:r>
              <a:rPr lang="en-US" sz="2800" dirty="0" smtClean="0"/>
              <a:t>   10 March 2016 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Triyuga</a:t>
            </a:r>
            <a:r>
              <a:rPr lang="en-US" dirty="0" smtClean="0"/>
              <a:t> </a:t>
            </a:r>
            <a:r>
              <a:rPr lang="en-US" dirty="0" err="1" smtClean="0"/>
              <a:t>Munciplity</a:t>
            </a:r>
            <a:r>
              <a:rPr lang="en-US" dirty="0" smtClean="0"/>
              <a:t> </a:t>
            </a:r>
            <a:r>
              <a:rPr lang="en-US" dirty="0" err="1" smtClean="0"/>
              <a:t>Udayapur</a:t>
            </a:r>
            <a:r>
              <a:rPr lang="en-US" dirty="0" smtClean="0"/>
              <a:t> Nepal</a:t>
            </a:r>
          </a:p>
          <a:p>
            <a:r>
              <a:rPr lang="en-US" dirty="0" smtClean="0"/>
              <a:t>Youth’s </a:t>
            </a:r>
            <a:r>
              <a:rPr lang="en-US" smtClean="0"/>
              <a:t>UNESCO Club </a:t>
            </a:r>
            <a:r>
              <a:rPr lang="en-US" dirty="0" smtClean="0"/>
              <a:t>Nepal</a:t>
            </a:r>
          </a:p>
          <a:p>
            <a:r>
              <a:rPr lang="en-US" dirty="0" err="1" smtClean="0"/>
              <a:t>Harit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Samaj</a:t>
            </a:r>
            <a:r>
              <a:rPr lang="en-US" dirty="0" smtClean="0"/>
              <a:t> </a:t>
            </a:r>
            <a:r>
              <a:rPr lang="en-US" dirty="0" err="1" smtClean="0"/>
              <a:t>Udayapur</a:t>
            </a:r>
            <a:r>
              <a:rPr lang="en-US" dirty="0" smtClean="0"/>
              <a:t> Nepal</a:t>
            </a:r>
          </a:p>
          <a:p>
            <a:r>
              <a:rPr lang="en-US" dirty="0" err="1" smtClean="0"/>
              <a:t>Triyuga</a:t>
            </a:r>
            <a:r>
              <a:rPr lang="en-US" dirty="0" smtClean="0"/>
              <a:t> FM</a:t>
            </a:r>
          </a:p>
          <a:p>
            <a:r>
              <a:rPr lang="en-US" dirty="0" err="1" smtClean="0"/>
              <a:t>Triyuga</a:t>
            </a:r>
            <a:r>
              <a:rPr lang="en-US" dirty="0" smtClean="0"/>
              <a:t> College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Dibakar</a:t>
            </a:r>
            <a:r>
              <a:rPr lang="en-US" dirty="0" smtClean="0"/>
              <a:t> </a:t>
            </a:r>
            <a:r>
              <a:rPr lang="en-US" dirty="0" err="1" smtClean="0"/>
              <a:t>Babu</a:t>
            </a:r>
            <a:r>
              <a:rPr lang="en-US" dirty="0" smtClean="0"/>
              <a:t> </a:t>
            </a:r>
            <a:r>
              <a:rPr lang="en-US" dirty="0" err="1" smtClean="0"/>
              <a:t>Bhattarai</a:t>
            </a:r>
            <a:endParaRPr lang="en-US" dirty="0" smtClean="0"/>
          </a:p>
          <a:p>
            <a:r>
              <a:rPr lang="en-US" dirty="0" smtClean="0"/>
              <a:t>Gmail: </a:t>
            </a:r>
            <a:r>
              <a:rPr lang="en-US" dirty="0" smtClean="0">
                <a:hlinkClick r:id="rId2"/>
              </a:rPr>
              <a:t>dayvatbro11@gmail.com</a:t>
            </a:r>
            <a:endParaRPr lang="en-US" dirty="0" smtClean="0"/>
          </a:p>
          <a:p>
            <a:r>
              <a:rPr lang="en-US" dirty="0" smtClean="0"/>
              <a:t>Mobile No.:+977-9851147152/9815793864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Dhiraj</a:t>
            </a:r>
            <a:r>
              <a:rPr lang="en-US" dirty="0" smtClean="0"/>
              <a:t> </a:t>
            </a:r>
            <a:r>
              <a:rPr lang="en-US" dirty="0" err="1" smtClean="0"/>
              <a:t>Bikram</a:t>
            </a:r>
            <a:r>
              <a:rPr lang="en-US" dirty="0" smtClean="0"/>
              <a:t> </a:t>
            </a:r>
            <a:r>
              <a:rPr lang="en-US" dirty="0" err="1" smtClean="0"/>
              <a:t>lawati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Contact no :9851172859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disaster</a:t>
            </a:r>
            <a:r>
              <a:rPr lang="en-US" dirty="0" smtClean="0"/>
              <a:t> is a serious disruption of the functioning of a community or a society involving widespread human, material, economic or environmental losses and impacts, which exceeds the ability of the affected community or society to cope using its own resources.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Disaster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Natural</a:t>
            </a:r>
          </a:p>
          <a:p>
            <a:r>
              <a:rPr lang="en-US" sz="4000" dirty="0" smtClean="0"/>
              <a:t>Technological</a:t>
            </a:r>
          </a:p>
          <a:p>
            <a:r>
              <a:rPr lang="en-US" sz="4000" dirty="0" smtClean="0"/>
              <a:t>Intentional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devastating earthquake of 7.8 in Richter scale that struck the country with its epicenter at </a:t>
            </a:r>
            <a:r>
              <a:rPr lang="en-US" dirty="0" err="1" smtClean="0"/>
              <a:t>Mandre</a:t>
            </a:r>
            <a:r>
              <a:rPr lang="en-US" dirty="0" smtClean="0"/>
              <a:t>, </a:t>
            </a:r>
            <a:r>
              <a:rPr lang="en-US" dirty="0" err="1" smtClean="0"/>
              <a:t>Barpak</a:t>
            </a:r>
            <a:r>
              <a:rPr lang="en-US" dirty="0" smtClean="0"/>
              <a:t> VDC-02, </a:t>
            </a:r>
            <a:r>
              <a:rPr lang="en-US" dirty="0" err="1" smtClean="0"/>
              <a:t>Gorkha</a:t>
            </a:r>
            <a:r>
              <a:rPr lang="en-US" dirty="0" smtClean="0"/>
              <a:t> at 11:56 am on 2072 </a:t>
            </a:r>
            <a:r>
              <a:rPr lang="en-US" dirty="0" err="1" smtClean="0"/>
              <a:t>Baisakh</a:t>
            </a:r>
            <a:r>
              <a:rPr lang="en-US" dirty="0" smtClean="0"/>
              <a:t> 12 (corresponding to 25 April 2015) and its frequent aftershocks chiefly the two fatal ones dated 26 April and 12 May 2015 have caused an inconceivable loss of lives and properties. </a:t>
            </a:r>
          </a:p>
          <a:p>
            <a:pPr algn="just"/>
            <a:r>
              <a:rPr lang="en-US" dirty="0" smtClean="0"/>
              <a:t>Thousands of people have been killed, thousands injured and hundreds of thousands of houses completely destroyed and many people rendered homeless.</a:t>
            </a:r>
          </a:p>
          <a:p>
            <a:pPr algn="just"/>
            <a:r>
              <a:rPr lang="en-US" dirty="0" smtClean="0"/>
              <a:t>Many government and public office buildings, historical, cultural and archeological heritages have been destroyed; physical infrastructures including public and private school buildings, bridges, roads, etc. have also been destroyed.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/>
              <a:t>Udayapur</a:t>
            </a:r>
            <a:r>
              <a:rPr lang="en-US" sz="5400" dirty="0" smtClean="0"/>
              <a:t>, </a:t>
            </a:r>
            <a:r>
              <a:rPr lang="en-US" sz="5400" dirty="0"/>
              <a:t>Nepal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Population, c. 2.8 million</a:t>
            </a:r>
          </a:p>
          <a:p>
            <a:r>
              <a:rPr lang="en-US" dirty="0" smtClean="0"/>
              <a:t>400km Northeast of Kathmandu</a:t>
            </a:r>
          </a:p>
          <a:p>
            <a:r>
              <a:rPr lang="en-US" dirty="0" smtClean="0"/>
              <a:t>Was affected by the earthquake</a:t>
            </a:r>
          </a:p>
          <a:p>
            <a:r>
              <a:rPr lang="en-US" dirty="0" smtClean="0"/>
              <a:t>We are residents of Mt. </a:t>
            </a:r>
          </a:p>
          <a:p>
            <a:pPr marL="0" indent="0">
              <a:buNone/>
            </a:pPr>
            <a:r>
              <a:rPr lang="en-US" dirty="0" smtClean="0"/>
              <a:t>Everest zone, but </a:t>
            </a:r>
          </a:p>
          <a:p>
            <a:pPr marL="0" indent="0">
              <a:buNone/>
            </a:pPr>
            <a:r>
              <a:rPr lang="en-US" dirty="0" smtClean="0"/>
              <a:t>graduate students </a:t>
            </a:r>
          </a:p>
          <a:p>
            <a:pPr marL="0" indent="0">
              <a:buNone/>
            </a:pPr>
            <a:r>
              <a:rPr lang="en-US" dirty="0" smtClean="0"/>
              <a:t>studying in Kathmandu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733800"/>
            <a:ext cx="3937000" cy="270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2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Helping reducing the suffering from disasters;</a:t>
            </a:r>
          </a:p>
          <a:p>
            <a:r>
              <a:rPr lang="en-US" dirty="0" smtClean="0"/>
              <a:t> Greater multidisciplinary cooperation in disaster management;</a:t>
            </a:r>
          </a:p>
          <a:p>
            <a:r>
              <a:rPr lang="en-US" dirty="0" smtClean="0"/>
              <a:t> Giving hope in concrete ways for recovery of communities from disasters;</a:t>
            </a:r>
          </a:p>
          <a:p>
            <a:r>
              <a:rPr lang="en-US" dirty="0" smtClean="0"/>
              <a:t> Development of evaluation and fund raising skills;</a:t>
            </a:r>
          </a:p>
          <a:p>
            <a:r>
              <a:rPr lang="en-US" dirty="0" smtClean="0"/>
              <a:t>Do something for our hometown.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Coordinating with Local Government Agencies </a:t>
            </a:r>
          </a:p>
          <a:p>
            <a:r>
              <a:rPr lang="en-US" dirty="0" smtClean="0"/>
              <a:t>Holding a Coordination meeting with identified potential </a:t>
            </a:r>
            <a:r>
              <a:rPr lang="en-US" dirty="0" smtClean="0"/>
              <a:t>organizations </a:t>
            </a:r>
            <a:endParaRPr lang="en-US" dirty="0" smtClean="0"/>
          </a:p>
          <a:p>
            <a:r>
              <a:rPr lang="en-US" dirty="0" smtClean="0"/>
              <a:t>Follow-up </a:t>
            </a:r>
            <a:r>
              <a:rPr lang="en-US" dirty="0" smtClean="0"/>
              <a:t>with partners </a:t>
            </a:r>
          </a:p>
          <a:p>
            <a:r>
              <a:rPr lang="en-US" dirty="0" smtClean="0"/>
              <a:t>Promotion through social media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and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workshop and activity</a:t>
            </a:r>
          </a:p>
          <a:p>
            <a:r>
              <a:rPr lang="en-US" dirty="0" smtClean="0"/>
              <a:t>1 day event</a:t>
            </a:r>
          </a:p>
          <a:p>
            <a:r>
              <a:rPr lang="en-US" dirty="0" smtClean="0"/>
              <a:t>Open to everyone</a:t>
            </a:r>
          </a:p>
          <a:p>
            <a:r>
              <a:rPr lang="en-US" dirty="0" smtClean="0"/>
              <a:t>Experts </a:t>
            </a:r>
            <a:r>
              <a:rPr lang="en-US" smtClean="0"/>
              <a:t>from different </a:t>
            </a:r>
            <a:r>
              <a:rPr lang="en-US" dirty="0" smtClean="0"/>
              <a:t>fields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Support</a:t>
            </a:r>
          </a:p>
          <a:p>
            <a:r>
              <a:rPr lang="en-US" dirty="0" smtClean="0"/>
              <a:t>Expert/Facilitators</a:t>
            </a:r>
          </a:p>
          <a:p>
            <a:r>
              <a:rPr lang="en-US" dirty="0" smtClean="0"/>
              <a:t>Lack of knowledge of DDR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18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760</TotalTime>
  <Words>478</Words>
  <Application>Microsoft Macintosh PowerPoint</Application>
  <PresentationFormat>On-screen Show (4:3)</PresentationFormat>
  <Paragraphs>83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Creating Public Awareness for Disaster Risk Reduction   in Udayapur, Nepal</vt:lpstr>
      <vt:lpstr>Introduction </vt:lpstr>
      <vt:lpstr>Types of Disaster</vt:lpstr>
      <vt:lpstr>Earthquake history</vt:lpstr>
      <vt:lpstr>Udayapur, Nepal </vt:lpstr>
      <vt:lpstr>Objectives</vt:lpstr>
      <vt:lpstr>Implementation Strategy</vt:lpstr>
      <vt:lpstr>Participants and Activity</vt:lpstr>
      <vt:lpstr>Challenges</vt:lpstr>
      <vt:lpstr>Outcomes</vt:lpstr>
      <vt:lpstr>Timeline for Awareness Program</vt:lpstr>
      <vt:lpstr>Funding Resources</vt:lpstr>
      <vt:lpstr>Estimated Budget (USD)</vt:lpstr>
      <vt:lpstr>Expected Date</vt:lpstr>
      <vt:lpstr>Partners </vt:lpstr>
      <vt:lpstr>Contact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Youth Forum</dc:title>
  <dc:creator>USER</dc:creator>
  <cp:lastModifiedBy>Darryl Macer</cp:lastModifiedBy>
  <cp:revision>46</cp:revision>
  <dcterms:created xsi:type="dcterms:W3CDTF">2015-10-29T02:41:40Z</dcterms:created>
  <dcterms:modified xsi:type="dcterms:W3CDTF">2015-10-30T13:09:52Z</dcterms:modified>
</cp:coreProperties>
</file>