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44" r:id="rId4"/>
    <p:sldMasterId id="2147483756" r:id="rId5"/>
    <p:sldMasterId id="2147483768" r:id="rId6"/>
  </p:sldMasterIdLst>
  <p:notesMasterIdLst>
    <p:notesMasterId r:id="rId1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578D9-1500-4BAF-8118-0715F2301F13}" type="doc">
      <dgm:prSet loTypeId="urn:microsoft.com/office/officeart/2005/8/layout/process4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94A090D-F5EC-453B-84D1-40A6A0387AE6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6C9476AF-2FFF-4BCA-B24E-C995F84EF505}" type="parTrans" cxnId="{63899079-3EEE-40E9-A2CC-85F3ACFFFA99}">
      <dgm:prSet/>
      <dgm:spPr/>
      <dgm:t>
        <a:bodyPr/>
        <a:lstStyle/>
        <a:p>
          <a:endParaRPr lang="en-US"/>
        </a:p>
      </dgm:t>
    </dgm:pt>
    <dgm:pt modelId="{5B82DA73-62EF-4BC2-8F10-33C34E2ADAAC}" type="sibTrans" cxnId="{63899079-3EEE-40E9-A2CC-85F3ACFFFA99}">
      <dgm:prSet/>
      <dgm:spPr/>
      <dgm:t>
        <a:bodyPr/>
        <a:lstStyle/>
        <a:p>
          <a:endParaRPr lang="en-US"/>
        </a:p>
      </dgm:t>
    </dgm:pt>
    <dgm:pt modelId="{264114F4-FABF-4B61-99EA-59689D441262}">
      <dgm:prSet phldrT="[Text]"/>
      <dgm:spPr/>
      <dgm:t>
        <a:bodyPr/>
        <a:lstStyle/>
        <a:p>
          <a:r>
            <a:rPr lang="en-US" dirty="0" smtClean="0"/>
            <a:t>Market the idea</a:t>
          </a:r>
          <a:endParaRPr lang="en-US" dirty="0"/>
        </a:p>
      </dgm:t>
    </dgm:pt>
    <dgm:pt modelId="{7C5DE0FF-4D28-4FE5-A6F8-77257B3088AC}" type="parTrans" cxnId="{CF19818B-AB4D-4590-B18D-334FC0AAE34B}">
      <dgm:prSet/>
      <dgm:spPr/>
      <dgm:t>
        <a:bodyPr/>
        <a:lstStyle/>
        <a:p>
          <a:endParaRPr lang="en-US"/>
        </a:p>
      </dgm:t>
    </dgm:pt>
    <dgm:pt modelId="{D5F21F44-1396-423E-9B58-ED80BCB2010D}" type="sibTrans" cxnId="{CF19818B-AB4D-4590-B18D-334FC0AAE34B}">
      <dgm:prSet/>
      <dgm:spPr/>
      <dgm:t>
        <a:bodyPr/>
        <a:lstStyle/>
        <a:p>
          <a:endParaRPr lang="en-US"/>
        </a:p>
      </dgm:t>
    </dgm:pt>
    <dgm:pt modelId="{22E89356-38FC-4E0B-8504-C30795F2BAE6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563CB1B3-424A-4917-913D-66A52D3CC4A8}" type="parTrans" cxnId="{574684EC-964D-41C6-82CD-EDE3328837C8}">
      <dgm:prSet/>
      <dgm:spPr/>
      <dgm:t>
        <a:bodyPr/>
        <a:lstStyle/>
        <a:p>
          <a:endParaRPr lang="en-US"/>
        </a:p>
      </dgm:t>
    </dgm:pt>
    <dgm:pt modelId="{41F93198-AAF9-4BA8-88B0-74B2D88A08B6}" type="sibTrans" cxnId="{574684EC-964D-41C6-82CD-EDE3328837C8}">
      <dgm:prSet/>
      <dgm:spPr/>
      <dgm:t>
        <a:bodyPr/>
        <a:lstStyle/>
        <a:p>
          <a:endParaRPr lang="en-US"/>
        </a:p>
      </dgm:t>
    </dgm:pt>
    <dgm:pt modelId="{4D3B6953-34BE-4A3F-8517-4FDE19EA11F1}">
      <dgm:prSet phldrT="[Text]"/>
      <dgm:spPr/>
      <dgm:t>
        <a:bodyPr/>
        <a:lstStyle/>
        <a:p>
          <a:r>
            <a:rPr lang="en-US" dirty="0" smtClean="0"/>
            <a:t>Allies </a:t>
          </a:r>
          <a:endParaRPr lang="en-US" dirty="0"/>
        </a:p>
      </dgm:t>
    </dgm:pt>
    <dgm:pt modelId="{0F2D4E90-D5F8-4906-82AC-42A780DA8036}" type="parTrans" cxnId="{22A8CD69-07B4-4797-9FE8-2D86BE07BDDE}">
      <dgm:prSet/>
      <dgm:spPr/>
      <dgm:t>
        <a:bodyPr/>
        <a:lstStyle/>
        <a:p>
          <a:endParaRPr lang="en-US"/>
        </a:p>
      </dgm:t>
    </dgm:pt>
    <dgm:pt modelId="{802A2FE4-AB84-4014-A25F-5C87DF28F110}" type="sibTrans" cxnId="{22A8CD69-07B4-4797-9FE8-2D86BE07BDDE}">
      <dgm:prSet/>
      <dgm:spPr/>
      <dgm:t>
        <a:bodyPr/>
        <a:lstStyle/>
        <a:p>
          <a:endParaRPr lang="en-US"/>
        </a:p>
      </dgm:t>
    </dgm:pt>
    <dgm:pt modelId="{BC1A88E5-09E9-4DCE-8E78-B54FBBBD5211}">
      <dgm:prSet phldrT="[Text]"/>
      <dgm:spPr/>
      <dgm:t>
        <a:bodyPr/>
        <a:lstStyle/>
        <a:p>
          <a:r>
            <a:rPr lang="en-US" dirty="0" smtClean="0"/>
            <a:t>Prepare Props.</a:t>
          </a:r>
          <a:endParaRPr lang="en-US" dirty="0"/>
        </a:p>
      </dgm:t>
    </dgm:pt>
    <dgm:pt modelId="{9E76C541-F5DB-413D-A24E-A6F122FED120}" type="parTrans" cxnId="{E45F34A4-BFEA-4CA1-B95F-9A96B5AC9B57}">
      <dgm:prSet/>
      <dgm:spPr/>
      <dgm:t>
        <a:bodyPr/>
        <a:lstStyle/>
        <a:p>
          <a:endParaRPr lang="en-US"/>
        </a:p>
      </dgm:t>
    </dgm:pt>
    <dgm:pt modelId="{E8C6A17A-3F85-4833-A95B-95F501F8E0DB}" type="sibTrans" cxnId="{E45F34A4-BFEA-4CA1-B95F-9A96B5AC9B57}">
      <dgm:prSet/>
      <dgm:spPr/>
      <dgm:t>
        <a:bodyPr/>
        <a:lstStyle/>
        <a:p>
          <a:endParaRPr lang="en-US"/>
        </a:p>
      </dgm:t>
    </dgm:pt>
    <dgm:pt modelId="{E155CC8A-0D7E-4F29-91F0-E23AB2B61DDA}">
      <dgm:prSet phldrT="[Text]"/>
      <dgm:spPr/>
      <dgm:t>
        <a:bodyPr/>
        <a:lstStyle/>
        <a:p>
          <a:r>
            <a:rPr lang="en-US" dirty="0" smtClean="0"/>
            <a:t>2014 (After June)</a:t>
          </a:r>
          <a:endParaRPr lang="en-US" dirty="0"/>
        </a:p>
      </dgm:t>
    </dgm:pt>
    <dgm:pt modelId="{1F83D7B2-E759-4CEB-9EE2-23B2FC0AA371}" type="parTrans" cxnId="{576EF26F-74C1-4414-9EB6-1752FD069F2B}">
      <dgm:prSet/>
      <dgm:spPr/>
      <dgm:t>
        <a:bodyPr/>
        <a:lstStyle/>
        <a:p>
          <a:endParaRPr lang="en-US"/>
        </a:p>
      </dgm:t>
    </dgm:pt>
    <dgm:pt modelId="{3B375C2E-EDEB-43D6-8C33-6AB587717ECB}" type="sibTrans" cxnId="{576EF26F-74C1-4414-9EB6-1752FD069F2B}">
      <dgm:prSet/>
      <dgm:spPr/>
      <dgm:t>
        <a:bodyPr/>
        <a:lstStyle/>
        <a:p>
          <a:endParaRPr lang="en-US"/>
        </a:p>
      </dgm:t>
    </dgm:pt>
    <dgm:pt modelId="{0385FFAD-BEC8-43A6-9109-2326707D6A05}">
      <dgm:prSet phldrT="[Text]"/>
      <dgm:spPr/>
      <dgm:t>
        <a:bodyPr/>
        <a:lstStyle/>
        <a:p>
          <a:r>
            <a:rPr lang="en-US" dirty="0" smtClean="0"/>
            <a:t>Shooting</a:t>
          </a:r>
          <a:endParaRPr lang="en-US" dirty="0"/>
        </a:p>
      </dgm:t>
    </dgm:pt>
    <dgm:pt modelId="{605F276D-3FB5-4FE2-B10C-DE999AEB5A12}" type="parTrans" cxnId="{C323D799-7F80-464C-B2D3-CFEA81B8C0CB}">
      <dgm:prSet/>
      <dgm:spPr/>
      <dgm:t>
        <a:bodyPr/>
        <a:lstStyle/>
        <a:p>
          <a:endParaRPr lang="en-US"/>
        </a:p>
      </dgm:t>
    </dgm:pt>
    <dgm:pt modelId="{F073A22E-8A0C-4D6B-A9BF-DE398D63FB72}" type="sibTrans" cxnId="{C323D799-7F80-464C-B2D3-CFEA81B8C0CB}">
      <dgm:prSet/>
      <dgm:spPr/>
      <dgm:t>
        <a:bodyPr/>
        <a:lstStyle/>
        <a:p>
          <a:endParaRPr lang="en-US"/>
        </a:p>
      </dgm:t>
    </dgm:pt>
    <dgm:pt modelId="{66B95219-0FFB-4ADB-90F4-9259D2D5A2CB}">
      <dgm:prSet/>
      <dgm:spPr/>
      <dgm:t>
        <a:bodyPr/>
        <a:lstStyle/>
        <a:p>
          <a:r>
            <a:rPr lang="en-US" dirty="0" smtClean="0"/>
            <a:t>2015 (February) </a:t>
          </a:r>
          <a:endParaRPr lang="en-US" dirty="0"/>
        </a:p>
      </dgm:t>
    </dgm:pt>
    <dgm:pt modelId="{72496BDB-342D-48C0-A2EF-687E936EF90D}" type="parTrans" cxnId="{1CCBD03D-799F-470A-ACF0-ECE6F4E16ADE}">
      <dgm:prSet/>
      <dgm:spPr/>
    </dgm:pt>
    <dgm:pt modelId="{D317FF62-FA1D-4715-A5DA-F249085CE96E}" type="sibTrans" cxnId="{1CCBD03D-799F-470A-ACF0-ECE6F4E16ADE}">
      <dgm:prSet/>
      <dgm:spPr/>
    </dgm:pt>
    <dgm:pt modelId="{D46FEFC6-C7BA-4753-AE5C-0CDCC98BD6A6}">
      <dgm:prSet/>
      <dgm:spPr/>
      <dgm:t>
        <a:bodyPr/>
        <a:lstStyle/>
        <a:p>
          <a:r>
            <a:rPr lang="en-US" dirty="0" smtClean="0"/>
            <a:t>Upload Video and </a:t>
          </a:r>
          <a:r>
            <a:rPr lang="en-US" dirty="0" err="1" smtClean="0"/>
            <a:t>Prodcast</a:t>
          </a:r>
          <a:endParaRPr lang="en-US" dirty="0"/>
        </a:p>
      </dgm:t>
    </dgm:pt>
    <dgm:pt modelId="{0D76ACD5-2BF2-4546-B2DD-4E97F72B74B6}" type="parTrans" cxnId="{C0FC8A5E-A05D-402D-AC54-43DA2E80655C}">
      <dgm:prSet/>
      <dgm:spPr/>
    </dgm:pt>
    <dgm:pt modelId="{B320AC43-5803-469D-8270-0EA7ADA26592}" type="sibTrans" cxnId="{C0FC8A5E-A05D-402D-AC54-43DA2E80655C}">
      <dgm:prSet/>
      <dgm:spPr/>
    </dgm:pt>
    <dgm:pt modelId="{92109BBA-1C80-4A3C-8417-235459E6F5E2}" type="pres">
      <dgm:prSet presAssocID="{3C4578D9-1500-4BAF-8118-0715F2301F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94266E-1856-43A3-AB6D-114D9C9CE3E4}" type="pres">
      <dgm:prSet presAssocID="{66B95219-0FFB-4ADB-90F4-9259D2D5A2CB}" presName="boxAndChildren" presStyleCnt="0"/>
      <dgm:spPr/>
    </dgm:pt>
    <dgm:pt modelId="{A5F70669-5EC6-4602-83F0-337508C73792}" type="pres">
      <dgm:prSet presAssocID="{66B95219-0FFB-4ADB-90F4-9259D2D5A2CB}" presName="parentTextBox" presStyleLbl="node1" presStyleIdx="0" presStyleCnt="4"/>
      <dgm:spPr/>
      <dgm:t>
        <a:bodyPr/>
        <a:lstStyle/>
        <a:p>
          <a:endParaRPr lang="en-US"/>
        </a:p>
      </dgm:t>
    </dgm:pt>
    <dgm:pt modelId="{935D960A-C4BC-4DD4-A9CE-E12EF2E9D2F2}" type="pres">
      <dgm:prSet presAssocID="{66B95219-0FFB-4ADB-90F4-9259D2D5A2CB}" presName="entireBox" presStyleLbl="node1" presStyleIdx="0" presStyleCnt="4"/>
      <dgm:spPr/>
      <dgm:t>
        <a:bodyPr/>
        <a:lstStyle/>
        <a:p>
          <a:endParaRPr lang="en-US"/>
        </a:p>
      </dgm:t>
    </dgm:pt>
    <dgm:pt modelId="{7B6FF91B-DFAD-4562-87A8-92D36EA11919}" type="pres">
      <dgm:prSet presAssocID="{66B95219-0FFB-4ADB-90F4-9259D2D5A2CB}" presName="descendantBox" presStyleCnt="0"/>
      <dgm:spPr/>
    </dgm:pt>
    <dgm:pt modelId="{219A3559-D77A-4790-9732-ED9CBBA44686}" type="pres">
      <dgm:prSet presAssocID="{D46FEFC6-C7BA-4753-AE5C-0CDCC98BD6A6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9B316-FC9E-4BAA-8B4B-7A60435A3DCE}" type="pres">
      <dgm:prSet presAssocID="{3B375C2E-EDEB-43D6-8C33-6AB587717ECB}" presName="sp" presStyleCnt="0"/>
      <dgm:spPr/>
    </dgm:pt>
    <dgm:pt modelId="{951063E1-8E2D-4042-8FBA-4F64BF1B16E8}" type="pres">
      <dgm:prSet presAssocID="{E155CC8A-0D7E-4F29-91F0-E23AB2B61DDA}" presName="arrowAndChildren" presStyleCnt="0"/>
      <dgm:spPr/>
    </dgm:pt>
    <dgm:pt modelId="{7802A754-AAB6-4C80-9D5C-2451E05F453E}" type="pres">
      <dgm:prSet presAssocID="{E155CC8A-0D7E-4F29-91F0-E23AB2B61DDA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CE545129-4839-4F95-BD44-84F91DBEB18B}" type="pres">
      <dgm:prSet presAssocID="{E155CC8A-0D7E-4F29-91F0-E23AB2B61DDA}" presName="arrow" presStyleLbl="node1" presStyleIdx="1" presStyleCnt="4"/>
      <dgm:spPr/>
      <dgm:t>
        <a:bodyPr/>
        <a:lstStyle/>
        <a:p>
          <a:endParaRPr lang="en-US"/>
        </a:p>
      </dgm:t>
    </dgm:pt>
    <dgm:pt modelId="{EB143561-2A9C-45D0-BB21-36E74E3B4A30}" type="pres">
      <dgm:prSet presAssocID="{E155CC8A-0D7E-4F29-91F0-E23AB2B61DDA}" presName="descendantArrow" presStyleCnt="0"/>
      <dgm:spPr/>
    </dgm:pt>
    <dgm:pt modelId="{F490EDCA-B0EF-4B1A-9FCC-C62D5E8AAF25}" type="pres">
      <dgm:prSet presAssocID="{0385FFAD-BEC8-43A6-9109-2326707D6A05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2861A-DD50-439A-9660-60828829F424}" type="pres">
      <dgm:prSet presAssocID="{41F93198-AAF9-4BA8-88B0-74B2D88A08B6}" presName="sp" presStyleCnt="0"/>
      <dgm:spPr/>
    </dgm:pt>
    <dgm:pt modelId="{38267817-E03C-423F-B9D3-90E790895227}" type="pres">
      <dgm:prSet presAssocID="{22E89356-38FC-4E0B-8504-C30795F2BAE6}" presName="arrowAndChildren" presStyleCnt="0"/>
      <dgm:spPr/>
    </dgm:pt>
    <dgm:pt modelId="{16A27644-1AAC-4BA8-951A-7F34D22C95FA}" type="pres">
      <dgm:prSet presAssocID="{22E89356-38FC-4E0B-8504-C30795F2BAE6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182A9242-1152-4A7E-AE20-55EB690B733C}" type="pres">
      <dgm:prSet presAssocID="{22E89356-38FC-4E0B-8504-C30795F2BAE6}" presName="arrow" presStyleLbl="node1" presStyleIdx="2" presStyleCnt="4"/>
      <dgm:spPr/>
      <dgm:t>
        <a:bodyPr/>
        <a:lstStyle/>
        <a:p>
          <a:endParaRPr lang="en-US"/>
        </a:p>
      </dgm:t>
    </dgm:pt>
    <dgm:pt modelId="{49DE77B6-9047-4E6D-914D-C26C5036F24D}" type="pres">
      <dgm:prSet presAssocID="{22E89356-38FC-4E0B-8504-C30795F2BAE6}" presName="descendantArrow" presStyleCnt="0"/>
      <dgm:spPr/>
    </dgm:pt>
    <dgm:pt modelId="{1377652C-31E0-4C55-BB55-E335DA053E66}" type="pres">
      <dgm:prSet presAssocID="{4D3B6953-34BE-4A3F-8517-4FDE19EA11F1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40436-9CB8-42A4-A04D-9CC998C07CD6}" type="pres">
      <dgm:prSet presAssocID="{BC1A88E5-09E9-4DCE-8E78-B54FBBBD5211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00EC8-330C-4405-BA9C-848BD954BC36}" type="pres">
      <dgm:prSet presAssocID="{5B82DA73-62EF-4BC2-8F10-33C34E2ADAAC}" presName="sp" presStyleCnt="0"/>
      <dgm:spPr/>
    </dgm:pt>
    <dgm:pt modelId="{F0B288D4-04A2-4F80-8191-0BCFEBC47959}" type="pres">
      <dgm:prSet presAssocID="{F94A090D-F5EC-453B-84D1-40A6A0387AE6}" presName="arrowAndChildren" presStyleCnt="0"/>
      <dgm:spPr/>
    </dgm:pt>
    <dgm:pt modelId="{0FF18168-A213-45EB-83CF-C581DD2E4808}" type="pres">
      <dgm:prSet presAssocID="{F94A090D-F5EC-453B-84D1-40A6A0387AE6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BC11968D-6A90-488E-8596-63B3D32E08DC}" type="pres">
      <dgm:prSet presAssocID="{F94A090D-F5EC-453B-84D1-40A6A0387AE6}" presName="arrow" presStyleLbl="node1" presStyleIdx="3" presStyleCnt="4"/>
      <dgm:spPr/>
      <dgm:t>
        <a:bodyPr/>
        <a:lstStyle/>
        <a:p>
          <a:endParaRPr lang="en-US"/>
        </a:p>
      </dgm:t>
    </dgm:pt>
    <dgm:pt modelId="{0EDEC429-F3BB-49DE-8115-3CE144F603D6}" type="pres">
      <dgm:prSet presAssocID="{F94A090D-F5EC-453B-84D1-40A6A0387AE6}" presName="descendantArrow" presStyleCnt="0"/>
      <dgm:spPr/>
    </dgm:pt>
    <dgm:pt modelId="{D0FF92E8-216E-4538-A317-94409615A46B}" type="pres">
      <dgm:prSet presAssocID="{264114F4-FABF-4B61-99EA-59689D441262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62B9E8-CC67-4015-962B-E9D10FEFCFC6}" type="presOf" srcId="{264114F4-FABF-4B61-99EA-59689D441262}" destId="{D0FF92E8-216E-4538-A317-94409615A46B}" srcOrd="0" destOrd="0" presId="urn:microsoft.com/office/officeart/2005/8/layout/process4"/>
    <dgm:cxn modelId="{E45F34A4-BFEA-4CA1-B95F-9A96B5AC9B57}" srcId="{22E89356-38FC-4E0B-8504-C30795F2BAE6}" destId="{BC1A88E5-09E9-4DCE-8E78-B54FBBBD5211}" srcOrd="1" destOrd="0" parTransId="{9E76C541-F5DB-413D-A24E-A6F122FED120}" sibTransId="{E8C6A17A-3F85-4833-A95B-95F501F8E0DB}"/>
    <dgm:cxn modelId="{807DF659-D5EE-499E-81D6-E42367C1E534}" type="presOf" srcId="{F94A090D-F5EC-453B-84D1-40A6A0387AE6}" destId="{BC11968D-6A90-488E-8596-63B3D32E08DC}" srcOrd="1" destOrd="0" presId="urn:microsoft.com/office/officeart/2005/8/layout/process4"/>
    <dgm:cxn modelId="{C323D799-7F80-464C-B2D3-CFEA81B8C0CB}" srcId="{E155CC8A-0D7E-4F29-91F0-E23AB2B61DDA}" destId="{0385FFAD-BEC8-43A6-9109-2326707D6A05}" srcOrd="0" destOrd="0" parTransId="{605F276D-3FB5-4FE2-B10C-DE999AEB5A12}" sibTransId="{F073A22E-8A0C-4D6B-A9BF-DE398D63FB72}"/>
    <dgm:cxn modelId="{8BB16EFE-04B0-4D8E-8C3F-64034F2C23FA}" type="presOf" srcId="{D46FEFC6-C7BA-4753-AE5C-0CDCC98BD6A6}" destId="{219A3559-D77A-4790-9732-ED9CBBA44686}" srcOrd="0" destOrd="0" presId="urn:microsoft.com/office/officeart/2005/8/layout/process4"/>
    <dgm:cxn modelId="{CF19818B-AB4D-4590-B18D-334FC0AAE34B}" srcId="{F94A090D-F5EC-453B-84D1-40A6A0387AE6}" destId="{264114F4-FABF-4B61-99EA-59689D441262}" srcOrd="0" destOrd="0" parTransId="{7C5DE0FF-4D28-4FE5-A6F8-77257B3088AC}" sibTransId="{D5F21F44-1396-423E-9B58-ED80BCB2010D}"/>
    <dgm:cxn modelId="{9A2E51AE-5926-4AE2-8A90-1FED5DF966AC}" type="presOf" srcId="{3C4578D9-1500-4BAF-8118-0715F2301F13}" destId="{92109BBA-1C80-4A3C-8417-235459E6F5E2}" srcOrd="0" destOrd="0" presId="urn:microsoft.com/office/officeart/2005/8/layout/process4"/>
    <dgm:cxn modelId="{1CCBD03D-799F-470A-ACF0-ECE6F4E16ADE}" srcId="{3C4578D9-1500-4BAF-8118-0715F2301F13}" destId="{66B95219-0FFB-4ADB-90F4-9259D2D5A2CB}" srcOrd="3" destOrd="0" parTransId="{72496BDB-342D-48C0-A2EF-687E936EF90D}" sibTransId="{D317FF62-FA1D-4715-A5DA-F249085CE96E}"/>
    <dgm:cxn modelId="{574684EC-964D-41C6-82CD-EDE3328837C8}" srcId="{3C4578D9-1500-4BAF-8118-0715F2301F13}" destId="{22E89356-38FC-4E0B-8504-C30795F2BAE6}" srcOrd="1" destOrd="0" parTransId="{563CB1B3-424A-4917-913D-66A52D3CC4A8}" sibTransId="{41F93198-AAF9-4BA8-88B0-74B2D88A08B6}"/>
    <dgm:cxn modelId="{B38AB6D8-4C28-4445-AF96-3CA2B30376F2}" type="presOf" srcId="{22E89356-38FC-4E0B-8504-C30795F2BAE6}" destId="{182A9242-1152-4A7E-AE20-55EB690B733C}" srcOrd="1" destOrd="0" presId="urn:microsoft.com/office/officeart/2005/8/layout/process4"/>
    <dgm:cxn modelId="{57E761C4-4D8C-4C54-AE59-3F89D27B03EF}" type="presOf" srcId="{0385FFAD-BEC8-43A6-9109-2326707D6A05}" destId="{F490EDCA-B0EF-4B1A-9FCC-C62D5E8AAF25}" srcOrd="0" destOrd="0" presId="urn:microsoft.com/office/officeart/2005/8/layout/process4"/>
    <dgm:cxn modelId="{C0FC8A5E-A05D-402D-AC54-43DA2E80655C}" srcId="{66B95219-0FFB-4ADB-90F4-9259D2D5A2CB}" destId="{D46FEFC6-C7BA-4753-AE5C-0CDCC98BD6A6}" srcOrd="0" destOrd="0" parTransId="{0D76ACD5-2BF2-4546-B2DD-4E97F72B74B6}" sibTransId="{B320AC43-5803-469D-8270-0EA7ADA26592}"/>
    <dgm:cxn modelId="{B0963939-7D34-47BA-AB6D-896A8E200D28}" type="presOf" srcId="{F94A090D-F5EC-453B-84D1-40A6A0387AE6}" destId="{0FF18168-A213-45EB-83CF-C581DD2E4808}" srcOrd="0" destOrd="0" presId="urn:microsoft.com/office/officeart/2005/8/layout/process4"/>
    <dgm:cxn modelId="{22A8CD69-07B4-4797-9FE8-2D86BE07BDDE}" srcId="{22E89356-38FC-4E0B-8504-C30795F2BAE6}" destId="{4D3B6953-34BE-4A3F-8517-4FDE19EA11F1}" srcOrd="0" destOrd="0" parTransId="{0F2D4E90-D5F8-4906-82AC-42A780DA8036}" sibTransId="{802A2FE4-AB84-4014-A25F-5C87DF28F110}"/>
    <dgm:cxn modelId="{63899079-3EEE-40E9-A2CC-85F3ACFFFA99}" srcId="{3C4578D9-1500-4BAF-8118-0715F2301F13}" destId="{F94A090D-F5EC-453B-84D1-40A6A0387AE6}" srcOrd="0" destOrd="0" parTransId="{6C9476AF-2FFF-4BCA-B24E-C995F84EF505}" sibTransId="{5B82DA73-62EF-4BC2-8F10-33C34E2ADAAC}"/>
    <dgm:cxn modelId="{76AE5680-AF98-4807-A90B-35FA4A994953}" type="presOf" srcId="{4D3B6953-34BE-4A3F-8517-4FDE19EA11F1}" destId="{1377652C-31E0-4C55-BB55-E335DA053E66}" srcOrd="0" destOrd="0" presId="urn:microsoft.com/office/officeart/2005/8/layout/process4"/>
    <dgm:cxn modelId="{D6D24BFB-57DB-4E70-A807-9971DAD92958}" type="presOf" srcId="{BC1A88E5-09E9-4DCE-8E78-B54FBBBD5211}" destId="{70640436-9CB8-42A4-A04D-9CC998C07CD6}" srcOrd="0" destOrd="0" presId="urn:microsoft.com/office/officeart/2005/8/layout/process4"/>
    <dgm:cxn modelId="{A7F72FEC-1BB3-479C-BEF1-33547BAFECC2}" type="presOf" srcId="{22E89356-38FC-4E0B-8504-C30795F2BAE6}" destId="{16A27644-1AAC-4BA8-951A-7F34D22C95FA}" srcOrd="0" destOrd="0" presId="urn:microsoft.com/office/officeart/2005/8/layout/process4"/>
    <dgm:cxn modelId="{054DCAD9-7812-4373-83D6-F00527AE78A1}" type="presOf" srcId="{E155CC8A-0D7E-4F29-91F0-E23AB2B61DDA}" destId="{7802A754-AAB6-4C80-9D5C-2451E05F453E}" srcOrd="0" destOrd="0" presId="urn:microsoft.com/office/officeart/2005/8/layout/process4"/>
    <dgm:cxn modelId="{576EF26F-74C1-4414-9EB6-1752FD069F2B}" srcId="{3C4578D9-1500-4BAF-8118-0715F2301F13}" destId="{E155CC8A-0D7E-4F29-91F0-E23AB2B61DDA}" srcOrd="2" destOrd="0" parTransId="{1F83D7B2-E759-4CEB-9EE2-23B2FC0AA371}" sibTransId="{3B375C2E-EDEB-43D6-8C33-6AB587717ECB}"/>
    <dgm:cxn modelId="{F919AA69-65A9-4130-A03E-83C2073B0412}" type="presOf" srcId="{66B95219-0FFB-4ADB-90F4-9259D2D5A2CB}" destId="{935D960A-C4BC-4DD4-A9CE-E12EF2E9D2F2}" srcOrd="1" destOrd="0" presId="urn:microsoft.com/office/officeart/2005/8/layout/process4"/>
    <dgm:cxn modelId="{748AB150-9B59-44C0-8B2E-E66739782B23}" type="presOf" srcId="{66B95219-0FFB-4ADB-90F4-9259D2D5A2CB}" destId="{A5F70669-5EC6-4602-83F0-337508C73792}" srcOrd="0" destOrd="0" presId="urn:microsoft.com/office/officeart/2005/8/layout/process4"/>
    <dgm:cxn modelId="{B44EE39A-3C55-4575-A1B4-A21B8F351557}" type="presOf" srcId="{E155CC8A-0D7E-4F29-91F0-E23AB2B61DDA}" destId="{CE545129-4839-4F95-BD44-84F91DBEB18B}" srcOrd="1" destOrd="0" presId="urn:microsoft.com/office/officeart/2005/8/layout/process4"/>
    <dgm:cxn modelId="{CE82FE32-1022-457F-A74E-6F2F80374431}" type="presParOf" srcId="{92109BBA-1C80-4A3C-8417-235459E6F5E2}" destId="{0C94266E-1856-43A3-AB6D-114D9C9CE3E4}" srcOrd="0" destOrd="0" presId="urn:microsoft.com/office/officeart/2005/8/layout/process4"/>
    <dgm:cxn modelId="{AA75ED94-6B9B-4230-9C29-063F66380AD1}" type="presParOf" srcId="{0C94266E-1856-43A3-AB6D-114D9C9CE3E4}" destId="{A5F70669-5EC6-4602-83F0-337508C73792}" srcOrd="0" destOrd="0" presId="urn:microsoft.com/office/officeart/2005/8/layout/process4"/>
    <dgm:cxn modelId="{1B2DF7A3-17CB-4014-8CD1-0F463761387E}" type="presParOf" srcId="{0C94266E-1856-43A3-AB6D-114D9C9CE3E4}" destId="{935D960A-C4BC-4DD4-A9CE-E12EF2E9D2F2}" srcOrd="1" destOrd="0" presId="urn:microsoft.com/office/officeart/2005/8/layout/process4"/>
    <dgm:cxn modelId="{25CE1B25-9021-47BE-BC5D-57C787237784}" type="presParOf" srcId="{0C94266E-1856-43A3-AB6D-114D9C9CE3E4}" destId="{7B6FF91B-DFAD-4562-87A8-92D36EA11919}" srcOrd="2" destOrd="0" presId="urn:microsoft.com/office/officeart/2005/8/layout/process4"/>
    <dgm:cxn modelId="{46C3E5EF-98D0-4E19-BD8C-2881AC7DFFC5}" type="presParOf" srcId="{7B6FF91B-DFAD-4562-87A8-92D36EA11919}" destId="{219A3559-D77A-4790-9732-ED9CBBA44686}" srcOrd="0" destOrd="0" presId="urn:microsoft.com/office/officeart/2005/8/layout/process4"/>
    <dgm:cxn modelId="{8442586E-91E9-40EE-B5BD-AF88E9E8C298}" type="presParOf" srcId="{92109BBA-1C80-4A3C-8417-235459E6F5E2}" destId="{A119B316-FC9E-4BAA-8B4B-7A60435A3DCE}" srcOrd="1" destOrd="0" presId="urn:microsoft.com/office/officeart/2005/8/layout/process4"/>
    <dgm:cxn modelId="{A0B2A2AD-EB96-48A0-827D-6DF1E89A26B6}" type="presParOf" srcId="{92109BBA-1C80-4A3C-8417-235459E6F5E2}" destId="{951063E1-8E2D-4042-8FBA-4F64BF1B16E8}" srcOrd="2" destOrd="0" presId="urn:microsoft.com/office/officeart/2005/8/layout/process4"/>
    <dgm:cxn modelId="{5A6E08E7-6BDC-44D2-A948-AB8B9697E1A7}" type="presParOf" srcId="{951063E1-8E2D-4042-8FBA-4F64BF1B16E8}" destId="{7802A754-AAB6-4C80-9D5C-2451E05F453E}" srcOrd="0" destOrd="0" presId="urn:microsoft.com/office/officeart/2005/8/layout/process4"/>
    <dgm:cxn modelId="{02B65942-55AE-48FC-A024-22FC7804EDAE}" type="presParOf" srcId="{951063E1-8E2D-4042-8FBA-4F64BF1B16E8}" destId="{CE545129-4839-4F95-BD44-84F91DBEB18B}" srcOrd="1" destOrd="0" presId="urn:microsoft.com/office/officeart/2005/8/layout/process4"/>
    <dgm:cxn modelId="{9FDBAA28-25E8-4F22-B4C6-1EC4793E9F2C}" type="presParOf" srcId="{951063E1-8E2D-4042-8FBA-4F64BF1B16E8}" destId="{EB143561-2A9C-45D0-BB21-36E74E3B4A30}" srcOrd="2" destOrd="0" presId="urn:microsoft.com/office/officeart/2005/8/layout/process4"/>
    <dgm:cxn modelId="{1FDEF4ED-D76F-48ED-AB00-D244947CE0CA}" type="presParOf" srcId="{EB143561-2A9C-45D0-BB21-36E74E3B4A30}" destId="{F490EDCA-B0EF-4B1A-9FCC-C62D5E8AAF25}" srcOrd="0" destOrd="0" presId="urn:microsoft.com/office/officeart/2005/8/layout/process4"/>
    <dgm:cxn modelId="{E0917C44-6F81-4916-9FC7-B67E45B47787}" type="presParOf" srcId="{92109BBA-1C80-4A3C-8417-235459E6F5E2}" destId="{AA32861A-DD50-439A-9660-60828829F424}" srcOrd="3" destOrd="0" presId="urn:microsoft.com/office/officeart/2005/8/layout/process4"/>
    <dgm:cxn modelId="{39184BCE-F82C-4B42-87A7-9B210F6C9D03}" type="presParOf" srcId="{92109BBA-1C80-4A3C-8417-235459E6F5E2}" destId="{38267817-E03C-423F-B9D3-90E790895227}" srcOrd="4" destOrd="0" presId="urn:microsoft.com/office/officeart/2005/8/layout/process4"/>
    <dgm:cxn modelId="{5AD8E7EB-2BAE-4E71-B31E-80C8F83A970A}" type="presParOf" srcId="{38267817-E03C-423F-B9D3-90E790895227}" destId="{16A27644-1AAC-4BA8-951A-7F34D22C95FA}" srcOrd="0" destOrd="0" presId="urn:microsoft.com/office/officeart/2005/8/layout/process4"/>
    <dgm:cxn modelId="{F6ADE0FF-8059-4BA3-9DAB-BBC1A05384E0}" type="presParOf" srcId="{38267817-E03C-423F-B9D3-90E790895227}" destId="{182A9242-1152-4A7E-AE20-55EB690B733C}" srcOrd="1" destOrd="0" presId="urn:microsoft.com/office/officeart/2005/8/layout/process4"/>
    <dgm:cxn modelId="{F40FC5B8-36D7-4113-9779-7DCD8701754A}" type="presParOf" srcId="{38267817-E03C-423F-B9D3-90E790895227}" destId="{49DE77B6-9047-4E6D-914D-C26C5036F24D}" srcOrd="2" destOrd="0" presId="urn:microsoft.com/office/officeart/2005/8/layout/process4"/>
    <dgm:cxn modelId="{A06CC820-CF5E-4E72-AD06-616606EECE37}" type="presParOf" srcId="{49DE77B6-9047-4E6D-914D-C26C5036F24D}" destId="{1377652C-31E0-4C55-BB55-E335DA053E66}" srcOrd="0" destOrd="0" presId="urn:microsoft.com/office/officeart/2005/8/layout/process4"/>
    <dgm:cxn modelId="{D6F3F469-E129-47E2-89B2-186BB869B0AB}" type="presParOf" srcId="{49DE77B6-9047-4E6D-914D-C26C5036F24D}" destId="{70640436-9CB8-42A4-A04D-9CC998C07CD6}" srcOrd="1" destOrd="0" presId="urn:microsoft.com/office/officeart/2005/8/layout/process4"/>
    <dgm:cxn modelId="{AAEF8045-46A1-4151-822B-57D7BEB27BDC}" type="presParOf" srcId="{92109BBA-1C80-4A3C-8417-235459E6F5E2}" destId="{2FA00EC8-330C-4405-BA9C-848BD954BC36}" srcOrd="5" destOrd="0" presId="urn:microsoft.com/office/officeart/2005/8/layout/process4"/>
    <dgm:cxn modelId="{2C0C06FE-47DC-4E2D-AE8C-51775A70B7C0}" type="presParOf" srcId="{92109BBA-1C80-4A3C-8417-235459E6F5E2}" destId="{F0B288D4-04A2-4F80-8191-0BCFEBC47959}" srcOrd="6" destOrd="0" presId="urn:microsoft.com/office/officeart/2005/8/layout/process4"/>
    <dgm:cxn modelId="{5403A791-C564-466A-800F-3A8775107F11}" type="presParOf" srcId="{F0B288D4-04A2-4F80-8191-0BCFEBC47959}" destId="{0FF18168-A213-45EB-83CF-C581DD2E4808}" srcOrd="0" destOrd="0" presId="urn:microsoft.com/office/officeart/2005/8/layout/process4"/>
    <dgm:cxn modelId="{32F792C6-A23A-40B9-8ED4-E5EE55E37394}" type="presParOf" srcId="{F0B288D4-04A2-4F80-8191-0BCFEBC47959}" destId="{BC11968D-6A90-488E-8596-63B3D32E08DC}" srcOrd="1" destOrd="0" presId="urn:microsoft.com/office/officeart/2005/8/layout/process4"/>
    <dgm:cxn modelId="{69EFDAA8-FEF6-4B12-AABF-7151500D9424}" type="presParOf" srcId="{F0B288D4-04A2-4F80-8191-0BCFEBC47959}" destId="{0EDEC429-F3BB-49DE-8115-3CE144F603D6}" srcOrd="2" destOrd="0" presId="urn:microsoft.com/office/officeart/2005/8/layout/process4"/>
    <dgm:cxn modelId="{8C5610E8-77A8-46A8-9014-DCBB1C778C63}" type="presParOf" srcId="{0EDEC429-F3BB-49DE-8115-3CE144F603D6}" destId="{D0FF92E8-216E-4538-A317-94409615A46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D960A-C4BC-4DD4-A9CE-E12EF2E9D2F2}">
      <dsp:nvSpPr>
        <dsp:cNvPr id="0" name=""/>
        <dsp:cNvSpPr/>
      </dsp:nvSpPr>
      <dsp:spPr>
        <a:xfrm>
          <a:off x="0" y="3712270"/>
          <a:ext cx="8229600" cy="812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l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2015 (February) </a:t>
          </a:r>
          <a:endParaRPr lang="en-US" sz="1600" kern="1200" dirty="0"/>
        </a:p>
      </dsp:txBody>
      <dsp:txXfrm>
        <a:off x="0" y="3712270"/>
        <a:ext cx="8229600" cy="438563"/>
      </dsp:txXfrm>
    </dsp:sp>
    <dsp:sp modelId="{219A3559-D77A-4790-9732-ED9CBBA44686}">
      <dsp:nvSpPr>
        <dsp:cNvPr id="0" name=""/>
        <dsp:cNvSpPr/>
      </dsp:nvSpPr>
      <dsp:spPr>
        <a:xfrm>
          <a:off x="0" y="4134590"/>
          <a:ext cx="8229600" cy="3735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Upload Video and </a:t>
          </a:r>
          <a:r>
            <a:rPr lang="en-US" sz="2400" kern="1200" dirty="0" err="1" smtClean="0"/>
            <a:t>Prodcast</a:t>
          </a:r>
          <a:endParaRPr lang="en-US" sz="2400" kern="1200" dirty="0"/>
        </a:p>
      </dsp:txBody>
      <dsp:txXfrm>
        <a:off x="0" y="4134590"/>
        <a:ext cx="8229600" cy="373590"/>
      </dsp:txXfrm>
    </dsp:sp>
    <dsp:sp modelId="{CE545129-4839-4F95-BD44-84F91DBEB18B}">
      <dsp:nvSpPr>
        <dsp:cNvPr id="0" name=""/>
        <dsp:cNvSpPr/>
      </dsp:nvSpPr>
      <dsp:spPr>
        <a:xfrm rot="10800000">
          <a:off x="0" y="2475359"/>
          <a:ext cx="8229600" cy="1249092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l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2014 (After June)</a:t>
          </a:r>
          <a:endParaRPr lang="en-US" sz="1600" kern="1200" dirty="0"/>
        </a:p>
      </dsp:txBody>
      <dsp:txXfrm rot="-10800000">
        <a:off x="0" y="2475359"/>
        <a:ext cx="8229600" cy="438431"/>
      </dsp:txXfrm>
    </dsp:sp>
    <dsp:sp modelId="{F490EDCA-B0EF-4B1A-9FCC-C62D5E8AAF25}">
      <dsp:nvSpPr>
        <dsp:cNvPr id="0" name=""/>
        <dsp:cNvSpPr/>
      </dsp:nvSpPr>
      <dsp:spPr>
        <a:xfrm>
          <a:off x="0" y="2913791"/>
          <a:ext cx="8229600" cy="3734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Shooting</a:t>
          </a:r>
          <a:endParaRPr lang="en-US" sz="2400" kern="1200" dirty="0"/>
        </a:p>
      </dsp:txBody>
      <dsp:txXfrm>
        <a:off x="0" y="2913791"/>
        <a:ext cx="8229600" cy="373478"/>
      </dsp:txXfrm>
    </dsp:sp>
    <dsp:sp modelId="{182A9242-1152-4A7E-AE20-55EB690B733C}">
      <dsp:nvSpPr>
        <dsp:cNvPr id="0" name=""/>
        <dsp:cNvSpPr/>
      </dsp:nvSpPr>
      <dsp:spPr>
        <a:xfrm rot="10800000">
          <a:off x="0" y="1238449"/>
          <a:ext cx="8229600" cy="1249092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l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2013</a:t>
          </a:r>
          <a:endParaRPr lang="en-US" sz="1600" kern="1200" dirty="0"/>
        </a:p>
      </dsp:txBody>
      <dsp:txXfrm rot="-10800000">
        <a:off x="0" y="1238449"/>
        <a:ext cx="8229600" cy="438431"/>
      </dsp:txXfrm>
    </dsp:sp>
    <dsp:sp modelId="{1377652C-31E0-4C55-BB55-E335DA053E66}">
      <dsp:nvSpPr>
        <dsp:cNvPr id="0" name=""/>
        <dsp:cNvSpPr/>
      </dsp:nvSpPr>
      <dsp:spPr>
        <a:xfrm>
          <a:off x="0" y="1676880"/>
          <a:ext cx="4114799" cy="3734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Allies </a:t>
          </a:r>
          <a:endParaRPr lang="en-US" sz="2400" kern="1200" dirty="0"/>
        </a:p>
      </dsp:txBody>
      <dsp:txXfrm>
        <a:off x="0" y="1676880"/>
        <a:ext cx="4114799" cy="373478"/>
      </dsp:txXfrm>
    </dsp:sp>
    <dsp:sp modelId="{70640436-9CB8-42A4-A04D-9CC998C07CD6}">
      <dsp:nvSpPr>
        <dsp:cNvPr id="0" name=""/>
        <dsp:cNvSpPr/>
      </dsp:nvSpPr>
      <dsp:spPr>
        <a:xfrm>
          <a:off x="4114800" y="1676880"/>
          <a:ext cx="4114799" cy="3734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Prepare Props.</a:t>
          </a:r>
          <a:endParaRPr lang="en-US" sz="2400" kern="1200" dirty="0"/>
        </a:p>
      </dsp:txBody>
      <dsp:txXfrm>
        <a:off x="4114800" y="1676880"/>
        <a:ext cx="4114799" cy="373478"/>
      </dsp:txXfrm>
    </dsp:sp>
    <dsp:sp modelId="{BC11968D-6A90-488E-8596-63B3D32E08DC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l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2012</a:t>
          </a:r>
          <a:endParaRPr lang="en-US" sz="1600" kern="1200" dirty="0"/>
        </a:p>
      </dsp:txBody>
      <dsp:txXfrm rot="-10800000">
        <a:off x="0" y="1538"/>
        <a:ext cx="8229600" cy="438431"/>
      </dsp:txXfrm>
    </dsp:sp>
    <dsp:sp modelId="{D0FF92E8-216E-4538-A317-94409615A46B}">
      <dsp:nvSpPr>
        <dsp:cNvPr id="0" name=""/>
        <dsp:cNvSpPr/>
      </dsp:nvSpPr>
      <dsp:spPr>
        <a:xfrm>
          <a:off x="0" y="439970"/>
          <a:ext cx="8229600" cy="3734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Market the idea</a:t>
          </a:r>
          <a:endParaRPr lang="en-US" sz="2400" kern="1200" dirty="0"/>
        </a:p>
      </dsp:txBody>
      <dsp:txXfrm>
        <a:off x="0" y="439970"/>
        <a:ext cx="8229600" cy="37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962A-677F-48A5-A29B-7BCD0920E85E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B3AEA-608B-47AA-950F-75B06FCA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6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B3AEA-608B-47AA-950F-75B06FCA41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8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2093E7B-13A9-4D09-BD3E-0182E3FD1620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9B9C21-43CC-41EA-AEA5-5C3F30DDD5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sali.com/" TargetMode="External"/><Relationship Id="rId2" Type="http://schemas.openxmlformats.org/officeDocument/2006/relationships/hyperlink" Target="mailto:youthfreedom@anasali.com" TargetMode="Externa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Peace?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true understanding of “PEACE”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5964"/>
            <a:ext cx="1831489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579922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 Project of: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6" y="5481827"/>
            <a:ext cx="1452858" cy="1340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1764" y="5374105"/>
            <a:ext cx="11160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In association with: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902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this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show the world that peace has infinite meanings.</a:t>
            </a:r>
          </a:p>
          <a:p>
            <a:r>
              <a:rPr lang="en-US" dirty="0" smtClean="0"/>
              <a:t>Understand why people are against the whole concept of believing in peace.</a:t>
            </a:r>
          </a:p>
          <a:p>
            <a:r>
              <a:rPr lang="en-US" dirty="0" smtClean="0"/>
              <a:t>Come up with an ultimate definition of </a:t>
            </a:r>
            <a:r>
              <a:rPr lang="en-US" i="1" dirty="0" smtClean="0"/>
              <a:t>PEACE</a:t>
            </a:r>
            <a:r>
              <a:rPr lang="en-US" dirty="0" smtClean="0"/>
              <a:t>, which could be used to explain peace.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this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way this action plan could be implemented, is through using the latest available technical resources. </a:t>
            </a:r>
          </a:p>
          <a:p>
            <a:r>
              <a:rPr lang="en-US" dirty="0" smtClean="0"/>
              <a:t>Today the most effective way to implement this action plan is through media</a:t>
            </a:r>
          </a:p>
          <a:p>
            <a:r>
              <a:rPr lang="en-US" dirty="0" smtClean="0"/>
              <a:t>This is the reason why this will be in a form of a video.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52" y="4410076"/>
            <a:ext cx="3333750" cy="2447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80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show the world knows what peace is and that it has a existence and influence on them. </a:t>
            </a:r>
            <a:endParaRPr lang="en-US" dirty="0"/>
          </a:p>
          <a:p>
            <a:r>
              <a:rPr lang="en-US" dirty="0" smtClean="0"/>
              <a:t>However, they don’t follow it!</a:t>
            </a:r>
          </a:p>
          <a:p>
            <a:r>
              <a:rPr lang="en-US" dirty="0" smtClean="0"/>
              <a:t>A small movement towards peace could lead to a huge change and development in society.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Goal (3 Year Plan)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7904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19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completing the video, distribute it in schools, institutes and various place. </a:t>
            </a:r>
          </a:p>
          <a:p>
            <a:r>
              <a:rPr lang="en-US" dirty="0" smtClean="0"/>
              <a:t>Have workshops based on the video and establish a relationship with the media to broadcast this on major channels.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2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Media Networks</a:t>
            </a:r>
          </a:p>
          <a:p>
            <a:r>
              <a:rPr lang="en-US" dirty="0" smtClean="0"/>
              <a:t>Global Change Makers</a:t>
            </a:r>
          </a:p>
          <a:p>
            <a:r>
              <a:rPr lang="en-US" dirty="0" smtClean="0"/>
              <a:t>Other Change Makers NGOs and Institutes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4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68580" indent="0">
              <a:buNone/>
            </a:pPr>
            <a:r>
              <a:rPr lang="en-US" sz="1800" dirty="0" err="1" smtClean="0"/>
              <a:t>Anas</a:t>
            </a:r>
            <a:r>
              <a:rPr lang="en-US" sz="1800" dirty="0" smtClean="0"/>
              <a:t> </a:t>
            </a:r>
            <a:r>
              <a:rPr lang="en-US" sz="1800" dirty="0" err="1" smtClean="0"/>
              <a:t>Akhtar</a:t>
            </a:r>
            <a:r>
              <a:rPr lang="en-US" sz="1800" dirty="0" smtClean="0"/>
              <a:t> Ali </a:t>
            </a:r>
          </a:p>
          <a:p>
            <a:pPr marL="68580" indent="0">
              <a:buNone/>
            </a:pPr>
            <a:r>
              <a:rPr lang="en-US" sz="1800" dirty="0" smtClean="0">
                <a:hlinkClick r:id="rId2"/>
              </a:rPr>
              <a:t>youthfreedom@anasali.com</a:t>
            </a:r>
            <a:endParaRPr lang="en-US" sz="1800" dirty="0" smtClean="0"/>
          </a:p>
          <a:p>
            <a:pPr marL="68580" indent="0">
              <a:buNone/>
            </a:pPr>
            <a:r>
              <a:rPr lang="en-US" sz="1800" dirty="0" smtClean="0">
                <a:hlinkClick r:id="rId3"/>
              </a:rPr>
              <a:t>www.anasali.com</a:t>
            </a:r>
            <a:endParaRPr lang="en-US" sz="1800" dirty="0" smtClean="0"/>
          </a:p>
          <a:p>
            <a:pPr marL="68580" indent="0">
              <a:buNone/>
            </a:pPr>
            <a:r>
              <a:rPr lang="en-US" sz="1800" dirty="0" smtClean="0"/>
              <a:t>+66859916221</a:t>
            </a:r>
          </a:p>
        </p:txBody>
      </p:sp>
    </p:spTree>
    <p:extLst>
      <p:ext uri="{BB962C8B-B14F-4D97-AF65-F5344CB8AC3E}">
        <p14:creationId xmlns:p14="http://schemas.microsoft.com/office/powerpoint/2010/main" val="9144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atch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</TotalTime>
  <Words>250</Words>
  <Application>Microsoft Office PowerPoint</Application>
  <PresentationFormat>On-screen Show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Oriel</vt:lpstr>
      <vt:lpstr>Pushpin</vt:lpstr>
      <vt:lpstr>Median</vt:lpstr>
      <vt:lpstr>Adjacency</vt:lpstr>
      <vt:lpstr>Thatch</vt:lpstr>
      <vt:lpstr>Austin</vt:lpstr>
      <vt:lpstr>What is Peace?</vt:lpstr>
      <vt:lpstr>Aim of this Action plan</vt:lpstr>
      <vt:lpstr>How to apply this concept</vt:lpstr>
      <vt:lpstr>Objective</vt:lpstr>
      <vt:lpstr>Short Term Goal (3 Year Plan) </vt:lpstr>
      <vt:lpstr>Long Term Plan</vt:lpstr>
      <vt:lpstr>Possible Partners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Peace?</dc:title>
  <dc:creator>aNas ALi</dc:creator>
  <cp:lastModifiedBy>aNas ALi</cp:lastModifiedBy>
  <cp:revision>6</cp:revision>
  <dcterms:created xsi:type="dcterms:W3CDTF">2012-11-25T09:51:36Z</dcterms:created>
  <dcterms:modified xsi:type="dcterms:W3CDTF">2012-11-25T10:46:34Z</dcterms:modified>
</cp:coreProperties>
</file>